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835FB3DE-A12D-4F62-AC60-4E0D47E9D367}" type="slidenum">
              <a:rPr lang="es-MX" altLang="es-MX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5603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1259632" y="914496"/>
            <a:ext cx="5813592" cy="315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>
              <a:buClr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Índice de Información Presupuestal Municipal 2016</a:t>
            </a: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195840" y="916844"/>
            <a:ext cx="875232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buClrTx/>
              <a:buFontTx/>
              <a:buNone/>
            </a:pPr>
            <a:endParaRPr lang="es-MX" altLang="es-MX" dirty="0">
              <a:solidFill>
                <a:srgbClr val="000000"/>
              </a:solidFill>
            </a:endParaRPr>
          </a:p>
          <a:p>
            <a:pPr algn="just" eaLnBrk="1">
              <a:buClrTx/>
              <a:buSz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15.- Desglosé de la Ley de Ingresos por total  de ingreso por concepto de contribuciones de mejoras, disponible en la Pagina de gobierno Municipal </a:t>
            </a:r>
            <a:r>
              <a:rPr lang="es-MX" altLang="es-MX" dirty="0">
                <a:solidFill>
                  <a:srgbClr val="000000"/>
                </a:solidFill>
                <a:hlinkClick r:id="rId5"/>
              </a:rPr>
              <a:t>www.torreon.gob.mx</a:t>
            </a:r>
            <a:r>
              <a:rPr lang="es-MX" altLang="es-MX" dirty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8198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80" y="2276871"/>
            <a:ext cx="8231040" cy="4209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1420776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34</Words>
  <Application>Microsoft Office PowerPoint</Application>
  <PresentationFormat>Presentación en pantalla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17</cp:revision>
  <dcterms:created xsi:type="dcterms:W3CDTF">2016-05-27T14:26:58Z</dcterms:created>
  <dcterms:modified xsi:type="dcterms:W3CDTF">2016-05-27T15:07:56Z</dcterms:modified>
</cp:coreProperties>
</file>